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87D2-38E6-41F0-BDAC-9BF4B29C9102}" type="datetimeFigureOut">
              <a:rPr lang="es-ES" smtClean="0"/>
              <a:t>14/06/2013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530D3-58F5-481E-9721-B94CEE372F3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34" y="303588"/>
            <a:ext cx="8548746" cy="641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HSJD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ffeijoo</dc:creator>
  <cp:lastModifiedBy>ffeijoo</cp:lastModifiedBy>
  <cp:revision>1</cp:revision>
  <dcterms:created xsi:type="dcterms:W3CDTF">2013-06-14T05:52:08Z</dcterms:created>
  <dcterms:modified xsi:type="dcterms:W3CDTF">2013-06-14T05:52:46Z</dcterms:modified>
</cp:coreProperties>
</file>